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9"/>
  </p:normalViewPr>
  <p:slideViewPr>
    <p:cSldViewPr snapToGrid="0" snapToObjects="1">
      <p:cViewPr varScale="1">
        <p:scale>
          <a:sx n="105" d="100"/>
          <a:sy n="105" d="100"/>
        </p:scale>
        <p:origin x="1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7E2C8-1E65-2F4A-885C-1FDB5C9DF1C9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ACE2-D14C-184D-BCC8-A11BEF3F1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RMS similarities is specifically for those sites -  the errors over the currents are lower for annual than they are in most months – did NOT do the monthly fraction downscaling for every grid cell and </a:t>
            </a:r>
            <a:r>
              <a:rPr lang="en-US"/>
              <a:t>check those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ACE2-D14C-184D-BCC8-A11BEF3F1F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ACE2-D14C-184D-BCC8-A11BEF3F1F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4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FF62-9985-B44B-A57D-31B0B8555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C525A-3C2A-BC48-84B6-021EED3B2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11FC2-2EFA-644C-9E76-FFD98E94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A8D1-8221-3142-A07C-8EF44C14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759C-E2A6-4C44-A300-EDED80B9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6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CFF8-26FA-C948-969B-AD3CA3EC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ED49-718B-C04F-9482-209AC5276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6E172-133E-C34E-9B26-446A9FF1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9E2C-8C79-7D42-8AA4-36552A30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D4362-4838-674E-B022-4D4FFAD4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3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236D3-AEA4-0748-8A71-075A01B68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CA626-E57D-E64B-923C-563332F5A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651E-250B-9A4E-A2A2-F2BFE299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E359-1AB6-6A48-B7B9-39F4273B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08D0D-F8E0-1047-BDFF-4428D29E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8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CED9-0C36-EB48-BE19-6678F58F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D689C-ECC0-BE47-A556-96E1D939B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05665-33E1-F348-9EC4-84FCAE7D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AAB43-D265-4149-9500-CD713DC0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43776-D4AD-4049-9CF7-40F02F56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4454-FC64-C54F-B975-81B62D98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8448-E5C3-4A41-B35C-BCC54C63B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6D01A-905C-3E41-846A-8861C245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E7585-81AA-9B42-A780-777AA332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174AE-172C-8341-B80A-CD3E6BA8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2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F0C9-ED99-CC4D-B745-2FC93BA5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7ED5-E0A0-C346-B0F2-CF8CEE148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53D02-ED6D-5240-8CA6-592647ABF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95665-07B3-7842-B54C-957790AB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73A3F-8569-C045-97C6-83E06CFB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F2F11-4A54-5649-A372-77EBE23B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A973-94E5-E649-8194-DC3478598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40222-92E5-4743-936B-EB53C16A6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0FFF6-54A9-B246-9B10-C6F55F864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4FFE7-ED2D-AF44-8C36-D3E85480D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8FA37-CE96-6D46-8FA8-34AE4819C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FED507-8A27-C843-B7A3-FBE5F023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C0AD0-C2CC-8B49-B82B-225705767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3BEAD-402A-6745-9230-4413BB78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76FF-EB44-9A4D-8B0D-6E1A9170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1446C-D2DB-DA47-ADDC-A9F50FDF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4B277-FA39-1F4F-8FB8-0CC1BEC4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18BF2-2548-C842-812A-43230D33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8A213-630D-D44B-B9C7-C4B348C5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2B2A7-B50F-5A47-B65E-C523E0E8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0083C-8F33-C446-BB07-FB94EC73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5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293E-F30B-4A4A-B3D0-71FA3E3B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77E5F-E083-8243-A1EF-C116AA7EE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C5637-664E-494A-A292-CE667D986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C7A93-4118-FD4A-AAB7-19CD1938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A01AA-EC54-DC49-875B-33F1A735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E582C-A3D1-0942-A213-05EE8EB6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D619-6D86-7742-B998-535ADDE2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9623B-FDDF-7148-9DDE-7764246D9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57DA2-A893-4343-AEBA-EAA9760E9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B2B4E-1F51-EE41-9271-FF9CB20D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CD09C-2F2B-DE42-BA43-4B6D2045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2834B-C062-844B-BC7E-06336F55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9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90216-45A4-1741-9C01-805663A4E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60281-7DCA-0049-9A49-46CF82CA4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BAE17-172C-3144-9884-013CB9CC5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2D3E-4DFF-E545-84B3-7E20F82F27F2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8B83-D8B9-9B45-97FA-AE8EF23ED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05C85-4A61-F24E-A070-A6BF68299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CC3D-42BB-A140-A5CA-88651958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40CA-4F8D-6C40-B013-A64F4D7D0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B1FF1-76D5-A64B-9E83-68F468931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6546-1BA4-2D4C-B14F-4184E9BD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8592-D03A-0D4E-951D-B8C2B4FEE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 about rms errors .3-.5degC around the coral sites – might be a lot to coral</a:t>
            </a:r>
          </a:p>
          <a:p>
            <a:endParaRPr lang="en-US" dirty="0"/>
          </a:p>
          <a:p>
            <a:r>
              <a:rPr lang="en-US" dirty="0"/>
              <a:t>Method 1: pattern scale each month separately (what we were doing before)</a:t>
            </a:r>
          </a:p>
          <a:p>
            <a:r>
              <a:rPr lang="en-US" dirty="0"/>
              <a:t>Method 2: do the pattern scaling annually, calculate a monthly downscaling fraction for each month in each grid cell, get monthly </a:t>
            </a:r>
            <a:r>
              <a:rPr lang="en-US" dirty="0" err="1"/>
              <a:t>tos</a:t>
            </a:r>
            <a:r>
              <a:rPr lang="en-US" dirty="0"/>
              <a:t> that way.</a:t>
            </a:r>
          </a:p>
        </p:txBody>
      </p:sp>
    </p:spTree>
    <p:extLst>
      <p:ext uri="{BB962C8B-B14F-4D97-AF65-F5344CB8AC3E}">
        <p14:creationId xmlns:p14="http://schemas.microsoft.com/office/powerpoint/2010/main" val="84472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BCDE4D-5D9F-8B40-A142-FFFC9C47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B76C4-69D1-A642-AA3B-B0B975179619}"/>
              </a:ext>
            </a:extLst>
          </p:cNvPr>
          <p:cNvSpPr txBox="1"/>
          <p:nvPr/>
        </p:nvSpPr>
        <p:spPr>
          <a:xfrm>
            <a:off x="10140779" y="4994520"/>
            <a:ext cx="2051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sites comparable – monthly </a:t>
            </a:r>
            <a:r>
              <a:rPr lang="en-US" dirty="0" err="1"/>
              <a:t>tos</a:t>
            </a:r>
            <a:r>
              <a:rPr lang="en-US" dirty="0"/>
              <a:t> should be amenable to direct </a:t>
            </a:r>
            <a:r>
              <a:rPr lang="en-US" dirty="0" err="1"/>
              <a:t>pscl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9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73643-B0E9-8143-8D4D-6CE689E2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B76C4-69D1-A642-AA3B-B0B975179619}"/>
              </a:ext>
            </a:extLst>
          </p:cNvPr>
          <p:cNvSpPr txBox="1"/>
          <p:nvPr/>
        </p:nvSpPr>
        <p:spPr>
          <a:xfrm>
            <a:off x="10045529" y="5550574"/>
            <a:ext cx="205122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Annual </a:t>
            </a:r>
            <a:r>
              <a:rPr lang="en-US" dirty="0" err="1"/>
              <a:t>tos</a:t>
            </a:r>
            <a:r>
              <a:rPr lang="en-US" dirty="0"/>
              <a:t> should also be amenable to direct </a:t>
            </a:r>
            <a:r>
              <a:rPr lang="en-US" dirty="0" err="1"/>
              <a:t>pscl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4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3A9CFC-2626-5744-AE66-8C1A1068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6" y="0"/>
            <a:ext cx="872836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1FC35-B1D6-E84F-AD81-B87EC889E6AC}"/>
              </a:ext>
            </a:extLst>
          </p:cNvPr>
          <p:cNvSpPr txBox="1"/>
          <p:nvPr/>
        </p:nvSpPr>
        <p:spPr>
          <a:xfrm>
            <a:off x="210064" y="247135"/>
            <a:ext cx="3089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surprised performances so close – each can be re-written as the other. </a:t>
            </a:r>
          </a:p>
          <a:p>
            <a:r>
              <a:rPr lang="en-US" dirty="0"/>
              <a:t>Monthly pattern scaling more successful.</a:t>
            </a:r>
          </a:p>
          <a:p>
            <a:r>
              <a:rPr lang="en-US" dirty="0"/>
              <a:t>Maybe not surprising that there is a strong seasonality to the errors.</a:t>
            </a:r>
          </a:p>
          <a:p>
            <a:endParaRPr lang="en-US" dirty="0"/>
          </a:p>
          <a:p>
            <a:r>
              <a:rPr lang="en-US" dirty="0"/>
              <a:t>In fact, its so strong and seems to be so related to location (HI, FL, or PR) that I wonder if we can tie to any particular physical phenomena.</a:t>
            </a:r>
          </a:p>
        </p:txBody>
      </p:sp>
    </p:spTree>
    <p:extLst>
      <p:ext uri="{BB962C8B-B14F-4D97-AF65-F5344CB8AC3E}">
        <p14:creationId xmlns:p14="http://schemas.microsoft.com/office/powerpoint/2010/main" val="305716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6E79FC-C416-004D-A598-39DE81FBA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0"/>
            <a:ext cx="872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3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603C99-F165-0B42-A7F3-A4B994AE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18" y="0"/>
            <a:ext cx="872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EA5A-B712-F44F-ABE9-408974B2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Cesm1-can5 </a:t>
            </a:r>
            <a:r>
              <a:rPr lang="en-US" dirty="0" err="1"/>
              <a:t>rcp</a:t>
            </a:r>
            <a:r>
              <a:rPr lang="en-US" dirty="0"/>
              <a:t> 4.5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9EEB2-C5D6-6F48-AC90-D59F486D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3 TOS realizations </a:t>
            </a:r>
            <a:r>
              <a:rPr lang="en-US" dirty="0" err="1"/>
              <a:t>lon</a:t>
            </a:r>
            <a:r>
              <a:rPr lang="en-US" dirty="0"/>
              <a:t>/</a:t>
            </a:r>
            <a:r>
              <a:rPr lang="en-US" dirty="0" err="1"/>
              <a:t>lat</a:t>
            </a:r>
            <a:r>
              <a:rPr lang="en-US" dirty="0"/>
              <a:t> dimension names (</a:t>
            </a:r>
            <a:r>
              <a:rPr lang="en-US" dirty="0" err="1"/>
              <a:t>i</a:t>
            </a:r>
            <a:r>
              <a:rPr lang="en-US" dirty="0"/>
              <a:t>, j) and are just indexed 1, 2, 3,… .</a:t>
            </a:r>
          </a:p>
          <a:p>
            <a:r>
              <a:rPr lang="en-US" dirty="0"/>
              <a:t>Tried to guess which was which, but this is a mess and I couldn’t get it to work.</a:t>
            </a:r>
          </a:p>
          <a:p>
            <a:r>
              <a:rPr lang="en-US" dirty="0"/>
              <a:t>NEED the cleaned ETH data Claudia wants to port over.</a:t>
            </a:r>
          </a:p>
          <a:p>
            <a:endParaRPr lang="en-US" dirty="0"/>
          </a:p>
          <a:p>
            <a:r>
              <a:rPr lang="en-US" dirty="0"/>
              <a:t>Had the same problem with IPSL-CM5A-LR, NorESM1-ME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F4963-8C92-EF48-AEA7-58BE27D6C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60"/>
          <a:stretch/>
        </p:blipFill>
        <p:spPr>
          <a:xfrm>
            <a:off x="6272771" y="0"/>
            <a:ext cx="591922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D82316-6055-204A-854A-78652080F416}"/>
              </a:ext>
            </a:extLst>
          </p:cNvPr>
          <p:cNvSpPr/>
          <p:nvPr/>
        </p:nvSpPr>
        <p:spPr>
          <a:xfrm>
            <a:off x="507486" y="5988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 names(</a:t>
            </a:r>
            <a:r>
              <a:rPr lang="en-US" dirty="0" err="1"/>
              <a:t>vann$dim</a:t>
            </a:r>
            <a:r>
              <a:rPr lang="en-US" dirty="0"/>
              <a:t>)</a:t>
            </a:r>
          </a:p>
          <a:p>
            <a:r>
              <a:rPr lang="en-US" dirty="0"/>
              <a:t>[1] "time"     "j"        "</a:t>
            </a:r>
            <a:r>
              <a:rPr lang="en-US" dirty="0" err="1"/>
              <a:t>i</a:t>
            </a:r>
            <a:r>
              <a:rPr lang="en-US" dirty="0"/>
              <a:t>"        "</a:t>
            </a:r>
            <a:r>
              <a:rPr lang="en-US" dirty="0" err="1"/>
              <a:t>bnds</a:t>
            </a:r>
            <a:r>
              <a:rPr lang="en-US" dirty="0"/>
              <a:t>"     "vertices"</a:t>
            </a:r>
          </a:p>
        </p:txBody>
      </p:sp>
    </p:spTree>
    <p:extLst>
      <p:ext uri="{BB962C8B-B14F-4D97-AF65-F5344CB8AC3E}">
        <p14:creationId xmlns:p14="http://schemas.microsoft.com/office/powerpoint/2010/main" val="232353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288</Words>
  <Application>Microsoft Macintosh PowerPoint</Application>
  <PresentationFormat>Widescreen</PresentationFormat>
  <Paragraphs>22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Cesm1-can5 rcp 4.5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Snyder, Abigail C</dc:creator>
  <cp:lastModifiedBy>Snyder, Abigail C</cp:lastModifiedBy>
  <cp:revision>18</cp:revision>
  <dcterms:created xsi:type="dcterms:W3CDTF">2019-08-23T17:42:52Z</dcterms:created>
  <dcterms:modified xsi:type="dcterms:W3CDTF">2019-08-26T14:38:50Z</dcterms:modified>
</cp:coreProperties>
</file>